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76" r:id="rId2"/>
    <p:sldId id="283" r:id="rId3"/>
    <p:sldId id="267" r:id="rId4"/>
    <p:sldId id="275" r:id="rId5"/>
    <p:sldId id="274" r:id="rId6"/>
    <p:sldId id="273" r:id="rId7"/>
    <p:sldId id="272" r:id="rId8"/>
    <p:sldId id="271" r:id="rId9"/>
    <p:sldId id="270" r:id="rId10"/>
    <p:sldId id="277" r:id="rId11"/>
    <p:sldId id="279" r:id="rId12"/>
    <p:sldId id="280" r:id="rId13"/>
    <p:sldId id="281" r:id="rId14"/>
    <p:sldId id="278" r:id="rId15"/>
    <p:sldId id="256" r:id="rId16"/>
    <p:sldId id="261" r:id="rId17"/>
    <p:sldId id="262" r:id="rId18"/>
    <p:sldId id="263" r:id="rId19"/>
    <p:sldId id="257" r:id="rId20"/>
    <p:sldId id="259" r:id="rId21"/>
    <p:sldId id="260" r:id="rId22"/>
    <p:sldId id="264" r:id="rId23"/>
    <p:sldId id="265" r:id="rId24"/>
    <p:sldId id="26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20" y="16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F534-6F57-474C-A4AE-67BE35133706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3D20B-020B-4B0B-ADDB-E2C5A1322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75DFE-0839-4B72-8D27-89C152D3F209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B55FA-9991-4779-8973-6D05B177A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B930F-8E03-48EF-8B2E-41444C170D41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624DC-1234-4C0C-A234-44A399A08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7D0E5-45BE-4112-98CC-39E9E09E07AC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6DE36-503D-4329-95C6-60D2801FB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48D82-EB9D-4A1B-BB06-083F3AE54240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387B9-AAA2-42A9-AC86-8CA6894A7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D170B-5A43-4995-A68D-129C4D7E2B4F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5B42-3185-47B2-80A3-2CC82EE40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5F1AC-DF9F-4C66-A806-BF09AABFD997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7E1EC-0AFA-41AC-96A8-AB08A660F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B3C3-534F-464A-8236-B210D16B8F0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C61C9-9BA8-4C53-AAB6-A23ABBE33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1EF3-2A30-4BBC-926C-35091BB1336C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D58D-1554-4EB7-92E6-16B58481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C3B9D-CCF2-4EC1-9681-C5A3CBC28877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95604-7BC6-41AA-89C8-5DF33E864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4E64E-0A47-4D19-BAD0-0816F79584CD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76EE6-2624-4AE3-9121-FA7553585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A5E5B46-B27E-4E3D-A472-85604E01FFB7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DD2D6E-8D34-47C4-B530-4FFDCCFE8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i="1" smtClean="0">
                <a:solidFill>
                  <a:srgbClr val="000099"/>
                </a:solidFill>
                <a:latin typeface="Comic Sans MS" pitchFamily="66" charset="0"/>
              </a:rPr>
              <a:t>Тема: </a:t>
            </a:r>
            <a:endParaRPr lang="ru-RU" sz="4000" b="1" i="1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4000" b="1" i="1" smtClean="0">
                <a:solidFill>
                  <a:srgbClr val="000099"/>
                </a:solidFill>
                <a:latin typeface="Comic Sans MS" pitchFamily="66" charset="0"/>
              </a:rPr>
              <a:t>Как построить  новый дом?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35238" y="2997200"/>
            <a:ext cx="44132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3600">
              <a:solidFill>
                <a:srgbClr val="FF0066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3600">
                <a:solidFill>
                  <a:srgbClr val="FF0066"/>
                </a:solidFill>
              </a:rPr>
              <a:t>Урок окружающего мира во 2 классе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600" smtClean="0">
                <a:solidFill>
                  <a:srgbClr val="FF6801"/>
                </a:solidFill>
                <a:latin typeface="Comic Sans MS" pitchFamily="66" charset="0"/>
              </a:rPr>
              <a:t>        </a:t>
            </a:r>
            <a:endParaRPr lang="ru-RU" sz="3400" smtClean="0">
              <a:solidFill>
                <a:srgbClr val="FF6801"/>
              </a:solidFill>
              <a:latin typeface="Comic Sans MS" pitchFamily="66" charset="0"/>
            </a:endParaRPr>
          </a:p>
        </p:txBody>
      </p:sp>
      <p:pic>
        <p:nvPicPr>
          <p:cNvPr id="33796" name="Picture 4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484313"/>
            <a:ext cx="4891087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76250"/>
            <a:ext cx="2049462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867150"/>
            <a:ext cx="162401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11188" y="5502275"/>
            <a:ext cx="170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Кирпичи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2195513" y="2205038"/>
            <a:ext cx="1655762" cy="2519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3801" name="Picture 9" descr="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5084763"/>
            <a:ext cx="2544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851275" y="6021388"/>
            <a:ext cx="1268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Песок</a:t>
            </a: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4500563" y="2349500"/>
            <a:ext cx="0" cy="2735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3804" name="Picture 12" descr="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144963"/>
            <a:ext cx="1793875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948488" y="5573713"/>
            <a:ext cx="1477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Цемент</a:t>
            </a: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5076825" y="2205038"/>
            <a:ext cx="1582738" cy="23764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3807" name="Picture 15" descr="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1628775"/>
            <a:ext cx="21685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827088" y="2924175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Доски</a:t>
            </a: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2627313" y="1412875"/>
            <a:ext cx="1152525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3810" name="Picture 18" descr="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1268413"/>
            <a:ext cx="24447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732588" y="3068638"/>
            <a:ext cx="1844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Бетонные</a:t>
            </a:r>
          </a:p>
          <a:p>
            <a:pPr algn="ctr"/>
            <a:r>
              <a:rPr lang="ru-RU" sz="2800">
                <a:latin typeface="Comic Sans MS" pitchFamily="66" charset="0"/>
              </a:rPr>
              <a:t>плиты</a:t>
            </a: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5508625" y="1412875"/>
            <a:ext cx="935038" cy="792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9" grpId="0"/>
      <p:bldP spid="33800" grpId="0" animBg="1"/>
      <p:bldP spid="33802" grpId="0"/>
      <p:bldP spid="33803" grpId="0" animBg="1"/>
      <p:bldP spid="33805" grpId="0"/>
      <p:bldP spid="33806" grpId="0" animBg="1"/>
      <p:bldP spid="33808" grpId="0"/>
      <p:bldP spid="33809" grpId="0" animBg="1"/>
      <p:bldP spid="33811" grpId="0"/>
      <p:bldP spid="338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>
                <a:latin typeface="Comic Sans MS" pitchFamily="66" charset="0"/>
              </a:rPr>
              <a:t>         </a:t>
            </a:r>
            <a:r>
              <a:rPr lang="ru-RU" smtClean="0">
                <a:solidFill>
                  <a:srgbClr val="FF6801"/>
                </a:solidFill>
                <a:latin typeface="Comic Sans MS" pitchFamily="66" charset="0"/>
              </a:rPr>
              <a:t>Землеройные машины.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11188" y="1628775"/>
            <a:ext cx="7924800" cy="3122613"/>
            <a:chOff x="385" y="1026"/>
            <a:chExt cx="4992" cy="1967"/>
          </a:xfrm>
        </p:grpSpPr>
        <p:pic>
          <p:nvPicPr>
            <p:cNvPr id="24581" name="Picture 5" descr="5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" y="1162"/>
              <a:ext cx="2362" cy="1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6" descr="5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5" y="1026"/>
              <a:ext cx="2452" cy="1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08038" y="5157788"/>
            <a:ext cx="2205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8000"/>
                </a:solidFill>
                <a:latin typeface="Comic Sans MS" pitchFamily="66" charset="0"/>
              </a:rPr>
              <a:t>Бульдозер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580063" y="5157788"/>
            <a:ext cx="233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8000"/>
                </a:solidFill>
                <a:latin typeface="Comic Sans MS" pitchFamily="66" charset="0"/>
              </a:rPr>
              <a:t>Экскаватор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6801"/>
                </a:solidFill>
                <a:latin typeface="Comic Sans MS" pitchFamily="66" charset="0"/>
              </a:rPr>
              <a:t>     Машины-грузчики.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418263" y="5945188"/>
            <a:ext cx="1970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8000"/>
                </a:solidFill>
                <a:latin typeface="Comic Sans MS" pitchFamily="66" charset="0"/>
              </a:rPr>
              <a:t>Автокран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68313" y="1268413"/>
            <a:ext cx="8135937" cy="5184775"/>
            <a:chOff x="295" y="799"/>
            <a:chExt cx="5125" cy="3266"/>
          </a:xfrm>
        </p:grpSpPr>
        <p:pic>
          <p:nvPicPr>
            <p:cNvPr id="25606" name="Picture 6" descr="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198" y="799"/>
              <a:ext cx="2222" cy="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7" descr="3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95" y="890"/>
              <a:ext cx="1357" cy="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8" descr="5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93" y="2568"/>
              <a:ext cx="2466" cy="1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580063" y="37893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8000"/>
                </a:solidFill>
                <a:latin typeface="Comic Sans MS" pitchFamily="66" charset="0"/>
              </a:rPr>
              <a:t>Автопогрузчик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268538" y="2276475"/>
            <a:ext cx="3182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8000"/>
                </a:solidFill>
                <a:latin typeface="Comic Sans MS" pitchFamily="66" charset="0"/>
              </a:rPr>
              <a:t>Башенный кран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3" grpId="0"/>
      <p:bldP spid="368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628775"/>
            <a:ext cx="40259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508500"/>
            <a:ext cx="8642350" cy="23764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omic Sans MS" pitchFamily="66" charset="0"/>
              </a:rPr>
              <a:t>Современный дом не построить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omic Sans MS" pitchFamily="66" charset="0"/>
              </a:rPr>
              <a:t>без помощников – строительных машин.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omic Sans MS" pitchFamily="66" charset="0"/>
              </a:rPr>
              <a:t>Экскаваторы, подъёмные краны, самосвалы,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omic Sans MS" pitchFamily="66" charset="0"/>
              </a:rPr>
              <a:t>бетономешалки – все они работают на стройке.</a:t>
            </a:r>
          </a:p>
        </p:txBody>
      </p:sp>
      <p:pic>
        <p:nvPicPr>
          <p:cNvPr id="37893" name="Picture 5" descr="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41475"/>
            <a:ext cx="42672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763713" y="617538"/>
            <a:ext cx="2060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8000"/>
                </a:solidFill>
                <a:latin typeface="Comic Sans MS" pitchFamily="66" charset="0"/>
              </a:rPr>
              <a:t>Самосвал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5219700" y="620713"/>
            <a:ext cx="3265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8000"/>
                </a:solidFill>
                <a:latin typeface="Comic Sans MS" pitchFamily="66" charset="0"/>
              </a:rPr>
              <a:t>Бетономешалка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rgbClr val="FF6801"/>
                </a:solidFill>
                <a:latin typeface="Comic Sans MS" pitchFamily="66" charset="0"/>
              </a:rPr>
              <a:t>       Кто работает на стройке?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468313" y="1196975"/>
            <a:ext cx="7954962" cy="5332413"/>
            <a:chOff x="283" y="754"/>
            <a:chExt cx="5011" cy="3359"/>
          </a:xfrm>
        </p:grpSpPr>
        <p:pic>
          <p:nvPicPr>
            <p:cNvPr id="23555" name="Picture 5" descr="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" y="754"/>
              <a:ext cx="1360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6" name="Text Box 6"/>
            <p:cNvSpPr txBox="1">
              <a:spLocks noChangeArrowheads="1"/>
            </p:cNvSpPr>
            <p:nvPr/>
          </p:nvSpPr>
          <p:spPr bwMode="auto">
            <a:xfrm>
              <a:off x="283" y="1840"/>
              <a:ext cx="1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008000"/>
                  </a:solidFill>
                  <a:latin typeface="Comic Sans MS" pitchFamily="66" charset="0"/>
                </a:rPr>
                <a:t>Каменщик</a:t>
              </a:r>
            </a:p>
          </p:txBody>
        </p:sp>
        <p:pic>
          <p:nvPicPr>
            <p:cNvPr id="23557" name="Picture 7" descr="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42" y="754"/>
              <a:ext cx="1001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Text Box 8"/>
            <p:cNvSpPr txBox="1">
              <a:spLocks noChangeArrowheads="1"/>
            </p:cNvSpPr>
            <p:nvPr/>
          </p:nvSpPr>
          <p:spPr bwMode="auto">
            <a:xfrm>
              <a:off x="2293" y="2115"/>
              <a:ext cx="90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008000"/>
                  </a:solidFill>
                  <a:latin typeface="Comic Sans MS" pitchFamily="66" charset="0"/>
                </a:rPr>
                <a:t>Маляр</a:t>
              </a:r>
            </a:p>
          </p:txBody>
        </p:sp>
        <p:pic>
          <p:nvPicPr>
            <p:cNvPr id="23559" name="Picture 9" descr="4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07" y="845"/>
              <a:ext cx="1293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Text Box 10"/>
            <p:cNvSpPr txBox="1">
              <a:spLocks noChangeArrowheads="1"/>
            </p:cNvSpPr>
            <p:nvPr/>
          </p:nvSpPr>
          <p:spPr bwMode="auto">
            <a:xfrm>
              <a:off x="3833" y="2115"/>
              <a:ext cx="146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008000"/>
                  </a:solidFill>
                  <a:latin typeface="Comic Sans MS" pitchFamily="66" charset="0"/>
                </a:rPr>
                <a:t>Крановщик</a:t>
              </a:r>
            </a:p>
          </p:txBody>
        </p:sp>
        <p:pic>
          <p:nvPicPr>
            <p:cNvPr id="23561" name="Picture 11" descr="4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1" y="2296"/>
              <a:ext cx="1234" cy="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2" name="Text Box 12"/>
            <p:cNvSpPr txBox="1">
              <a:spLocks noChangeArrowheads="1"/>
            </p:cNvSpPr>
            <p:nvPr/>
          </p:nvSpPr>
          <p:spPr bwMode="auto">
            <a:xfrm>
              <a:off x="385" y="3657"/>
              <a:ext cx="115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008000"/>
                  </a:solidFill>
                  <a:latin typeface="Comic Sans MS" pitchFamily="66" charset="0"/>
                </a:rPr>
                <a:t>Сварщик</a:t>
              </a:r>
            </a:p>
          </p:txBody>
        </p:sp>
        <p:sp>
          <p:nvSpPr>
            <p:cNvPr id="23563" name="Text Box 13"/>
            <p:cNvSpPr txBox="1">
              <a:spLocks noChangeArrowheads="1"/>
            </p:cNvSpPr>
            <p:nvPr/>
          </p:nvSpPr>
          <p:spPr bwMode="auto">
            <a:xfrm>
              <a:off x="3969" y="3748"/>
              <a:ext cx="121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008000"/>
                  </a:solidFill>
                  <a:latin typeface="Comic Sans MS" pitchFamily="66" charset="0"/>
                </a:rPr>
                <a:t>Плотник</a:t>
              </a:r>
            </a:p>
          </p:txBody>
        </p:sp>
        <p:pic>
          <p:nvPicPr>
            <p:cNvPr id="23564" name="Picture 14" descr="4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59" y="2523"/>
              <a:ext cx="1010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5" name="Text Box 15"/>
            <p:cNvSpPr txBox="1">
              <a:spLocks noChangeArrowheads="1"/>
            </p:cNvSpPr>
            <p:nvPr/>
          </p:nvSpPr>
          <p:spPr bwMode="auto">
            <a:xfrm>
              <a:off x="1973" y="3702"/>
              <a:ext cx="16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008000"/>
                  </a:solidFill>
                  <a:latin typeface="Comic Sans MS" pitchFamily="66" charset="0"/>
                </a:rPr>
                <a:t>Монтажники</a:t>
              </a:r>
            </a:p>
          </p:txBody>
        </p:sp>
        <p:pic>
          <p:nvPicPr>
            <p:cNvPr id="23566" name="Picture 16" descr="4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27" y="2478"/>
              <a:ext cx="1648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Как построить дом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Экскаватор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sz="half" idx="4294967295"/>
          </p:nvPr>
        </p:nvSpPr>
        <p:spPr>
          <a:xfrm>
            <a:off x="107950" y="1600200"/>
            <a:ext cx="4535488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smtClean="0"/>
          </a:p>
        </p:txBody>
      </p:sp>
      <p:sp>
        <p:nvSpPr>
          <p:cNvPr id="28675" name="Объект 3"/>
          <p:cNvSpPr>
            <a:spLocks noGrp="1"/>
          </p:cNvSpPr>
          <p:nvPr>
            <p:ph sz="half" idx="4294967295"/>
          </p:nvPr>
        </p:nvSpPr>
        <p:spPr>
          <a:xfrm>
            <a:off x="1258888" y="1268413"/>
            <a:ext cx="7273925" cy="488632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endParaRPr lang="ru-RU" sz="280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Котлован</a:t>
            </a:r>
            <a:r>
              <a:rPr lang="ru-RU" smtClean="0"/>
              <a:t> 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/>
            <a:endParaRPr lang="ru-RU" sz="2800" smtClean="0"/>
          </a:p>
        </p:txBody>
      </p:sp>
      <p:pic>
        <p:nvPicPr>
          <p:cNvPr id="29699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412875"/>
            <a:ext cx="5832475" cy="4752975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фундамент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smtClean="0"/>
          </a:p>
        </p:txBody>
      </p:sp>
      <p:pic>
        <p:nvPicPr>
          <p:cNvPr id="30723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557338"/>
            <a:ext cx="6696075" cy="4535487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Изготовление плит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sz="half" idx="4294967295"/>
          </p:nvPr>
        </p:nvSpPr>
        <p:spPr>
          <a:xfrm>
            <a:off x="504825" y="1658938"/>
            <a:ext cx="4033838" cy="44624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87078" y="1916113"/>
            <a:ext cx="4358027" cy="45259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6868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Comic Sans MS" pitchFamily="66" charset="0"/>
              </a:rPr>
              <a:t>       </a:t>
            </a:r>
            <a:r>
              <a:rPr lang="ru-RU" sz="4000" b="1" smtClean="0">
                <a:solidFill>
                  <a:srgbClr val="FF6801"/>
                </a:solidFill>
                <a:latin typeface="Comic Sans MS" pitchFamily="66" charset="0"/>
              </a:rPr>
              <a:t>Человек всегда строил дом.</a:t>
            </a:r>
          </a:p>
        </p:txBody>
      </p:sp>
      <p:pic>
        <p:nvPicPr>
          <p:cNvPr id="14338" name="Picture 3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10795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Копия tjdggj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212850"/>
            <a:ext cx="6048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23850" y="5013325"/>
            <a:ext cx="85693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Сначала люди устраивали жилище </a:t>
            </a:r>
          </a:p>
          <a:p>
            <a:pPr algn="ctr"/>
            <a:r>
              <a:rPr lang="ru-RU" sz="3200">
                <a:latin typeface="Comic Sans MS" pitchFamily="66" charset="0"/>
              </a:rPr>
              <a:t>в пещерах. Потом из шкур зверей делали</a:t>
            </a:r>
          </a:p>
          <a:p>
            <a:pPr algn="ctr"/>
            <a:r>
              <a:rPr lang="ru-RU" sz="3200">
                <a:latin typeface="Comic Sans MS" pitchFamily="66" charset="0"/>
              </a:rPr>
              <a:t>дома-палатки. </a:t>
            </a:r>
          </a:p>
        </p:txBody>
      </p:sp>
      <p:pic>
        <p:nvPicPr>
          <p:cNvPr id="39942" name="Picture 6" descr="tjdggj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429000"/>
            <a:ext cx="609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1116013" y="26368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6801"/>
                </a:solidFill>
              </a:rPr>
              <a:t>1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1187450" y="42211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680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Готовые бетонные плиты</a:t>
            </a:r>
            <a:br>
              <a:rPr lang="ru-RU" sz="4000" smtClean="0"/>
            </a:br>
            <a:r>
              <a:rPr lang="ru-RU" sz="4000" smtClean="0"/>
              <a:t>используют для постройки дома</a:t>
            </a:r>
          </a:p>
        </p:txBody>
      </p:sp>
      <p:pic>
        <p:nvPicPr>
          <p:cNvPr id="32770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628775"/>
            <a:ext cx="6480175" cy="48609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Перевозка плит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ru-RU" sz="2800" smtClean="0"/>
              <a:t>Для того, чтобы привезти плиты туда, где будут строить дом используют большой грузовой транспорт.</a:t>
            </a:r>
          </a:p>
        </p:txBody>
      </p:sp>
      <p:pic>
        <p:nvPicPr>
          <p:cNvPr id="3379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692150"/>
            <a:ext cx="6697662" cy="43973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Подъемный кран </a:t>
            </a:r>
          </a:p>
        </p:txBody>
      </p:sp>
      <p:pic>
        <p:nvPicPr>
          <p:cNvPr id="34818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916113"/>
            <a:ext cx="5689600" cy="3602037"/>
          </a:xfr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Постройка дома</a:t>
            </a:r>
          </a:p>
        </p:txBody>
      </p:sp>
      <p:sp>
        <p:nvSpPr>
          <p:cNvPr id="35842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2028825" cy="4525963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</p:txBody>
      </p:sp>
      <p:pic>
        <p:nvPicPr>
          <p:cNvPr id="35843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700213"/>
            <a:ext cx="7632700" cy="46815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 готов!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sz="half" idx="4294967295"/>
          </p:nvPr>
        </p:nvSpPr>
        <p:spPr>
          <a:xfrm>
            <a:off x="504825" y="1658938"/>
            <a:ext cx="4033838" cy="44624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smtClean="0"/>
          </a:p>
        </p:txBody>
      </p:sp>
      <p:pic>
        <p:nvPicPr>
          <p:cNvPr id="36867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196975"/>
            <a:ext cx="7200900" cy="5327650"/>
          </a:xfr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350"/>
            <a:ext cx="6400800" cy="5378450"/>
          </a:xfrm>
        </p:spPr>
        <p:txBody>
          <a:bodyPr/>
          <a:lstStyle/>
          <a:p>
            <a:pPr eaLnBrk="1" hangingPunct="1"/>
            <a:r>
              <a:rPr lang="ru-RU" smtClean="0"/>
              <a:t>Хата</a:t>
            </a:r>
          </a:p>
        </p:txBody>
      </p:sp>
      <p:pic>
        <p:nvPicPr>
          <p:cNvPr id="15362" name="Picture 4" descr="хата мазанка"/>
          <p:cNvPicPr>
            <a:picLocks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412875"/>
            <a:ext cx="6840538" cy="4679950"/>
          </a:xfrm>
          <a:ln w="38100">
            <a:solidFill>
              <a:srgbClr val="33CC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Юрта</a:t>
            </a:r>
          </a:p>
        </p:txBody>
      </p:sp>
      <p:pic>
        <p:nvPicPr>
          <p:cNvPr id="16386" name="Picture 6" descr="юрта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989138"/>
            <a:ext cx="5975350" cy="3816350"/>
          </a:xfrm>
          <a:ln w="38100">
            <a:solidFill>
              <a:srgbClr val="33CC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Чум</a:t>
            </a:r>
          </a:p>
        </p:txBody>
      </p:sp>
      <p:pic>
        <p:nvPicPr>
          <p:cNvPr id="17410" name="Picture 4" descr="чум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133600"/>
            <a:ext cx="6119813" cy="4391025"/>
          </a:xfrm>
          <a:ln w="38100">
            <a:solidFill>
              <a:srgbClr val="33CC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Иглу</a:t>
            </a:r>
          </a:p>
        </p:txBody>
      </p:sp>
      <p:pic>
        <p:nvPicPr>
          <p:cNvPr id="18434" name="Picture 4" descr="иглу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2276475"/>
            <a:ext cx="5256212" cy="3889375"/>
          </a:xfrm>
          <a:ln w="38100">
            <a:solidFill>
              <a:srgbClr val="33CC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Хижина</a:t>
            </a:r>
          </a:p>
        </p:txBody>
      </p:sp>
      <p:pic>
        <p:nvPicPr>
          <p:cNvPr id="19458" name="Picture 4" descr="тростниковая хижина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2060575"/>
            <a:ext cx="4968875" cy="4105275"/>
          </a:xfrm>
          <a:ln w="38100">
            <a:solidFill>
              <a:srgbClr val="33CC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Вигвам</a:t>
            </a:r>
          </a:p>
        </p:txBody>
      </p:sp>
      <p:pic>
        <p:nvPicPr>
          <p:cNvPr id="20482" name="Picture 4" descr="вигвам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844675"/>
            <a:ext cx="4968875" cy="4321175"/>
          </a:xfrm>
          <a:ln w="38100">
            <a:solidFill>
              <a:srgbClr val="33CC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Изба</a:t>
            </a:r>
          </a:p>
        </p:txBody>
      </p:sp>
      <p:pic>
        <p:nvPicPr>
          <p:cNvPr id="21506" name="Picture 4" descr="изба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2420938"/>
            <a:ext cx="5616575" cy="3744912"/>
          </a:xfrm>
          <a:ln w="38100">
            <a:solidFill>
              <a:srgbClr val="33CC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118</Words>
  <Application>Microsoft Office PowerPoint</Application>
  <PresentationFormat>Экран (4:3)</PresentationFormat>
  <Paragraphs>56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Comic Sans MS</vt:lpstr>
      <vt:lpstr>Оформление по умолчанию</vt:lpstr>
      <vt:lpstr>Слайд 1</vt:lpstr>
      <vt:lpstr>       Человек всегда строил дом.</vt:lpstr>
      <vt:lpstr>Слайд 3</vt:lpstr>
      <vt:lpstr>Юрта</vt:lpstr>
      <vt:lpstr>Чум</vt:lpstr>
      <vt:lpstr>Иглу</vt:lpstr>
      <vt:lpstr>Хижина</vt:lpstr>
      <vt:lpstr>Вигвам</vt:lpstr>
      <vt:lpstr>Изба</vt:lpstr>
      <vt:lpstr>        </vt:lpstr>
      <vt:lpstr>         Землеройные машины.</vt:lpstr>
      <vt:lpstr>     Машины-грузчики.</vt:lpstr>
      <vt:lpstr>Слайд 13</vt:lpstr>
      <vt:lpstr>       Кто работает на стройке?</vt:lpstr>
      <vt:lpstr>Как построить дом</vt:lpstr>
      <vt:lpstr>Экскаватор</vt:lpstr>
      <vt:lpstr>Котлован </vt:lpstr>
      <vt:lpstr>фундамент</vt:lpstr>
      <vt:lpstr>Изготовление плит</vt:lpstr>
      <vt:lpstr>Готовые бетонные плиты используют для постройки дома</vt:lpstr>
      <vt:lpstr>Перевозка плит</vt:lpstr>
      <vt:lpstr>Подъемный кран </vt:lpstr>
      <vt:lpstr>Постройка дома</vt:lpstr>
      <vt:lpstr>Дом готов!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построить дом</dc:title>
  <dc:creator>Алексей</dc:creator>
  <cp:lastModifiedBy>татьяна</cp:lastModifiedBy>
  <cp:revision>17</cp:revision>
  <dcterms:created xsi:type="dcterms:W3CDTF">2013-03-14T16:28:16Z</dcterms:created>
  <dcterms:modified xsi:type="dcterms:W3CDTF">2013-12-09T20:08:19Z</dcterms:modified>
</cp:coreProperties>
</file>